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0AA9534-6487-461A-888A-54AE5577B9A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9039B30-8C62-4857-8116-B1308C60902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Gregorey</a:t>
            </a:r>
            <a:r>
              <a:rPr lang="en-US" dirty="0" smtClean="0"/>
              <a:t> Lancaster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02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Wikipedia</a:t>
            </a:r>
          </a:p>
          <a:p>
            <a:r>
              <a:rPr lang="en-US" smtClean="0"/>
              <a:t>Google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77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848600" cy="11540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College- Florida State University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getting accepted, I’ve decided to go to Florida State University, one of the best schools in the state. With in-state tuition being so cheap, I couldn’t afford not to go.</a:t>
            </a:r>
          </a:p>
          <a:p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0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Major- Software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computer age rising in important within every minute, Software Engineers are needed now more than ever, and are becoming increasingly more so.</a:t>
            </a:r>
          </a:p>
          <a:p>
            <a:r>
              <a:rPr lang="en-US" dirty="0" smtClean="0"/>
              <a:t>Instead of waiting fro the next biggest thing to come out, why not design it?</a:t>
            </a:r>
          </a:p>
        </p:txBody>
      </p:sp>
    </p:spTree>
    <p:extLst>
      <p:ext uri="{BB962C8B-B14F-4D97-AF65-F5344CB8AC3E}">
        <p14:creationId xmlns:p14="http://schemas.microsoft.com/office/powerpoint/2010/main" val="95457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High School has prepared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Throughout my several years in high school, I’ve taken many Design and programming classes. Each of these classes has helped me in different ways of accomplishing my goal.</a:t>
            </a:r>
          </a:p>
          <a:p>
            <a:r>
              <a:rPr lang="en-US" dirty="0" smtClean="0"/>
              <a:t>Through Web Design, Image Manipulation, and programs like Photoshop, I’ve learned more about how computers work, and how I can use them to my advantage.</a:t>
            </a:r>
          </a:p>
        </p:txBody>
      </p:sp>
    </p:spTree>
    <p:extLst>
      <p:ext uri="{BB962C8B-B14F-4D97-AF65-F5344CB8AC3E}">
        <p14:creationId xmlns:p14="http://schemas.microsoft.com/office/powerpoint/2010/main" val="2906013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Minor-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Physics has always been very interesting to me, and minoring in physics or another math would allow me to easily transition between Engineering jobs, if I so choose software isn’t my forte.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Benefits of Software Engineering?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stated earlier, Software Engineers are needed now, and are increasingly becoming more and more needed.</a:t>
            </a:r>
          </a:p>
          <a:p>
            <a:r>
              <a:rPr lang="en-US" dirty="0" smtClean="0"/>
              <a:t>Being able to design software will allow me to improve/replace obsolete or slow software by myself.</a:t>
            </a:r>
          </a:p>
        </p:txBody>
      </p:sp>
    </p:spTree>
    <p:extLst>
      <p:ext uri="{BB962C8B-B14F-4D97-AF65-F5344CB8AC3E}">
        <p14:creationId xmlns:p14="http://schemas.microsoft.com/office/powerpoint/2010/main" val="306435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Range and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starting Software Engineer with a Bachelor’s Degree makes $62,000 starting Salary</a:t>
            </a:r>
          </a:p>
          <a:p>
            <a:r>
              <a:rPr lang="en-US" dirty="0" smtClean="0"/>
              <a:t>With a master’s degree, this raises to about $100,000.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66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I get my Degree?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I get my Bachelor’s Degree, I will start my </a:t>
            </a:r>
            <a:r>
              <a:rPr lang="en-US" dirty="0" err="1" smtClean="0"/>
              <a:t>worklife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will not quit school, however, I will no longer be a full-time student. </a:t>
            </a:r>
          </a:p>
          <a:p>
            <a:r>
              <a:rPr lang="en-US" dirty="0" smtClean="0"/>
              <a:t>I will continue working until I get my Master’s Degree in Software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547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will it take?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To get my Bachelor’s Degree, it will take 4 years at FSU.</a:t>
            </a:r>
          </a:p>
          <a:p>
            <a:r>
              <a:rPr lang="en-US" dirty="0" smtClean="0"/>
              <a:t>Getting a Master’s Degree will most likely take about 6 years.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240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26</TotalTime>
  <Words>355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Perspective</vt:lpstr>
      <vt:lpstr>My Future</vt:lpstr>
      <vt:lpstr>My College- Florida State University</vt:lpstr>
      <vt:lpstr>Major- Software Engineering</vt:lpstr>
      <vt:lpstr>How High School has prepared me</vt:lpstr>
      <vt:lpstr>Minor- Physics</vt:lpstr>
      <vt:lpstr>Benefits of Software Engineering?</vt:lpstr>
      <vt:lpstr>Price Range and Value</vt:lpstr>
      <vt:lpstr>After I get my Degree?</vt:lpstr>
      <vt:lpstr>How long will it take?</vt:lpstr>
      <vt:lpstr>Sources: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Lancaster, Gregorey</dc:creator>
  <cp:lastModifiedBy>Lancaster, Gregorey</cp:lastModifiedBy>
  <cp:revision>3</cp:revision>
  <dcterms:created xsi:type="dcterms:W3CDTF">2012-04-04T14:49:49Z</dcterms:created>
  <dcterms:modified xsi:type="dcterms:W3CDTF">2012-04-04T15:16:49Z</dcterms:modified>
</cp:coreProperties>
</file>